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28172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9265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019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220191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680682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80799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46669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198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1145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8439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6711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212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9554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683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895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077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4ADF8-5513-4372-9538-5972AB4134EC}" type="datetimeFigureOut">
              <a:rPr lang="en-US" smtClean="0"/>
              <a:t>10/9/2017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90F8FD9-1FC6-4160-B417-2848808E96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82839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public.tableau.com/profile/uf.oipr4918#!/vizhome/GenEdCourses2/Dashboard1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GEC Assessment Subcommittee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Visualization From Dr. Tim Brophy and </a:t>
            </a:r>
            <a:r>
              <a:rPr lang="en-US" dirty="0" err="1" smtClean="0"/>
              <a:t>Rajeeb</a:t>
            </a:r>
            <a:r>
              <a:rPr lang="en-US" dirty="0" smtClean="0"/>
              <a:t> Das 	</a:t>
            </a:r>
          </a:p>
          <a:p>
            <a:pPr lvl="1"/>
            <a:endParaRPr lang="en-US" u="sng" dirty="0">
              <a:hlinkClick r:id="rId2"/>
            </a:endParaRPr>
          </a:p>
          <a:p>
            <a:pPr lvl="1"/>
            <a:endParaRPr lang="en-US" u="sng" dirty="0" smtClean="0">
              <a:hlinkClick r:id="rId2"/>
            </a:endParaRPr>
          </a:p>
          <a:p>
            <a:pPr marL="457200" lvl="1" indent="0">
              <a:buNone/>
            </a:pPr>
            <a:r>
              <a:rPr lang="en-US" u="sng" dirty="0" smtClean="0">
                <a:hlinkClick r:id="rId2"/>
              </a:rPr>
              <a:t>https</a:t>
            </a:r>
            <a:r>
              <a:rPr lang="en-US" u="sng" dirty="0">
                <a:hlinkClick r:id="rId2"/>
              </a:rPr>
              <a:t>://public.tableau.com/profile/uf.oipr4918#!/vizhome/GenEdCourses2/Dashboard1</a:t>
            </a:r>
            <a:r>
              <a:rPr lang="en-US" dirty="0"/>
              <a:t> 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272541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1"/>
            <a:endParaRPr lang="en-US" dirty="0" smtClean="0"/>
          </a:p>
          <a:p>
            <a:pPr lvl="1"/>
            <a:r>
              <a:rPr lang="en-US" dirty="0" smtClean="0"/>
              <a:t>Usefulness to GEC </a:t>
            </a:r>
          </a:p>
          <a:p>
            <a:pPr lvl="2"/>
            <a:r>
              <a:rPr lang="en-US" dirty="0" smtClean="0"/>
              <a:t>Standard errors</a:t>
            </a:r>
          </a:p>
          <a:p>
            <a:pPr lvl="2"/>
            <a:r>
              <a:rPr lang="en-US" dirty="0" smtClean="0"/>
              <a:t>Aggregation</a:t>
            </a:r>
          </a:p>
          <a:p>
            <a:pPr lvl="2"/>
            <a:r>
              <a:rPr lang="en-US" dirty="0" smtClean="0"/>
              <a:t>Map of assessments to </a:t>
            </a:r>
            <a:r>
              <a:rPr lang="en-US" dirty="0" smtClean="0"/>
              <a:t>outcomes</a:t>
            </a:r>
          </a:p>
          <a:p>
            <a:pPr lvl="2"/>
            <a:r>
              <a:rPr lang="en-US" dirty="0" smtClean="0"/>
              <a:t>“Highest Score” to “Decaying Average”  (needs approval from GEC) </a:t>
            </a:r>
            <a:endParaRPr lang="en-US" dirty="0" smtClean="0"/>
          </a:p>
          <a:p>
            <a:pPr lvl="2"/>
            <a:r>
              <a:rPr lang="en-US" dirty="0" smtClean="0"/>
              <a:t>More information needed by GEC? 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Usefulness of data for faculty </a:t>
            </a:r>
          </a:p>
          <a:p>
            <a:pPr lvl="2"/>
            <a:r>
              <a:rPr lang="en-US" dirty="0" smtClean="0"/>
              <a:t>Helpful to examine</a:t>
            </a:r>
          </a:p>
          <a:p>
            <a:pPr lvl="2"/>
            <a:r>
              <a:rPr lang="en-US" dirty="0" smtClean="0"/>
              <a:t>Need to consider additional information for modifications </a:t>
            </a:r>
          </a:p>
          <a:p>
            <a:pPr lvl="2"/>
            <a:r>
              <a:rPr lang="en-US" dirty="0" smtClean="0"/>
              <a:t>Potential brief paper on modifications and data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38232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of Subcommittee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/>
            <a:r>
              <a:rPr lang="en-US" dirty="0" smtClean="0"/>
              <a:t>What </a:t>
            </a:r>
            <a:r>
              <a:rPr lang="en-US" dirty="0" smtClean="0"/>
              <a:t>subjects are addressed – Should be increased to include all 7 areas of GEC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Quality of assessments – Potential brief paper on psychometrics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What data should be collected (level of aggregation)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many levels of </a:t>
            </a:r>
            <a:r>
              <a:rPr lang="en-US" smtClean="0"/>
              <a:t>scores – currently Master or Not Master</a:t>
            </a:r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Breadth of subject area outcomes?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4292437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</TotalTime>
  <Words>123</Words>
  <Application>Microsoft Office PowerPoint</Application>
  <PresentationFormat>Widescreen</PresentationFormat>
  <Paragraphs>28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GEC Assessment Subcommittee</vt:lpstr>
      <vt:lpstr>Discussion of Subcommittee</vt:lpstr>
      <vt:lpstr>Discussion of Subcommittee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GEC Assessment Subcommittee</dc:title>
  <dc:creator>Miller, David</dc:creator>
  <cp:lastModifiedBy>Miller, David</cp:lastModifiedBy>
  <cp:revision>6</cp:revision>
  <dcterms:created xsi:type="dcterms:W3CDTF">2017-10-09T17:29:18Z</dcterms:created>
  <dcterms:modified xsi:type="dcterms:W3CDTF">2017-10-09T18:19:03Z</dcterms:modified>
</cp:coreProperties>
</file>